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C4CC0-9070-4A4E-AF3F-7F53804A7F2A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E5075-FF57-48F4-9F01-904638315B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2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budotsvr2015@mail.ru" TargetMode="External"/><Relationship Id="rId2" Type="http://schemas.openxmlformats.org/officeDocument/2006/relationships/hyperlink" Target="mailto:tswr2013@yandex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57158" y="1643050"/>
            <a:ext cx="2071702" cy="571504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Отдел 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по </a:t>
            </a:r>
            <a:r>
              <a:rPr lang="ru-RU" sz="1400" b="1" dirty="0" smtClean="0">
                <a:solidFill>
                  <a:schemeClr val="tx1"/>
                </a:solidFill>
              </a:rPr>
              <a:t>художественному направлению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072198" y="1643050"/>
            <a:ext cx="2928958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Отдел </a:t>
            </a:r>
            <a:r>
              <a:rPr lang="ru-RU" sz="1400" b="1" dirty="0" smtClean="0">
                <a:solidFill>
                  <a:schemeClr val="tx1"/>
                </a:solidFill>
              </a:rPr>
              <a:t>социально-гуманитарного </a:t>
            </a:r>
            <a:r>
              <a:rPr lang="ru-RU" sz="1400" b="1" dirty="0" smtClean="0">
                <a:solidFill>
                  <a:schemeClr val="tx1"/>
                </a:solidFill>
              </a:rPr>
              <a:t>направления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071802" y="857232"/>
            <a:ext cx="2592288" cy="504056"/>
          </a:xfrm>
          <a:prstGeom prst="round2DiagRect">
            <a:avLst>
              <a:gd name="adj1" fmla="val 29625"/>
              <a:gd name="adj2" fmla="val 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Директор</a:t>
            </a: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1357290" y="3643314"/>
            <a:ext cx="1495942" cy="489786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3286116" y="3714752"/>
            <a:ext cx="2857520" cy="48277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 по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электронному образованию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5214942" y="2786058"/>
            <a:ext cx="2214577" cy="500066"/>
          </a:xfrm>
          <a:prstGeom prst="round2DiagRect">
            <a:avLst>
              <a:gd name="adj1" fmla="val 16667"/>
              <a:gd name="adj2" fmla="val 2115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6858016" y="3643314"/>
            <a:ext cx="1620180" cy="5624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2357422" y="4643446"/>
            <a:ext cx="4788531" cy="558062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Педагоги дополнительного образования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39552" y="260648"/>
            <a:ext cx="8424936" cy="288032"/>
          </a:xfrm>
          <a:prstGeom prst="round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Структура МБУДО «Центр внешкольной работы г. Буинска РТ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с двумя скругленными противолежащими углами 75"/>
          <p:cNvSpPr/>
          <p:nvPr/>
        </p:nvSpPr>
        <p:spPr>
          <a:xfrm>
            <a:off x="3000364" y="1643050"/>
            <a:ext cx="2643206" cy="642942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Заместитель директора по учебно-воспитательной работе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с двумя скругленными противолежащими углами 44"/>
          <p:cNvSpPr/>
          <p:nvPr/>
        </p:nvSpPr>
        <p:spPr>
          <a:xfrm>
            <a:off x="1428728" y="2786058"/>
            <a:ext cx="2000264" cy="500066"/>
          </a:xfrm>
          <a:prstGeom prst="round2Diag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Заведующая отделом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7" name="Прямая со стрелкой 26"/>
          <p:cNvCxnSpPr>
            <a:stCxn id="76" idx="3"/>
          </p:cNvCxnSpPr>
          <p:nvPr/>
        </p:nvCxnSpPr>
        <p:spPr>
          <a:xfrm rot="16200000" flipV="1">
            <a:off x="4161233" y="1482315"/>
            <a:ext cx="285752" cy="35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16" idx="1"/>
          </p:cNvCxnSpPr>
          <p:nvPr/>
        </p:nvCxnSpPr>
        <p:spPr>
          <a:xfrm rot="16200000" flipH="1">
            <a:off x="1482306" y="2125256"/>
            <a:ext cx="571504" cy="750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>
            <a:off x="6643702" y="2285992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V="1">
            <a:off x="2786050" y="2285992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rot="10800000">
            <a:off x="4786314" y="2285992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5400000" flipH="1" flipV="1">
            <a:off x="2178827" y="346471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 rot="16200000" flipV="1">
            <a:off x="3679025" y="2964653"/>
            <a:ext cx="142876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10800000">
            <a:off x="6643702" y="3286124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 rot="10800000">
            <a:off x="2714612" y="4143380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 rot="16200000" flipV="1">
            <a:off x="4260291" y="4383651"/>
            <a:ext cx="374478" cy="368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flipV="1">
            <a:off x="6072198" y="4143380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с двумя скругленными противолежащими углами 103"/>
          <p:cNvSpPr/>
          <p:nvPr/>
        </p:nvSpPr>
        <p:spPr>
          <a:xfrm>
            <a:off x="3786182" y="6072206"/>
            <a:ext cx="1785950" cy="428628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обучающиеся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5" name="Прямоугольник с двумя скругленными противолежащими углами 104"/>
          <p:cNvSpPr/>
          <p:nvPr/>
        </p:nvSpPr>
        <p:spPr>
          <a:xfrm>
            <a:off x="3571868" y="5429264"/>
            <a:ext cx="2214578" cy="428628"/>
          </a:xfrm>
          <a:prstGeom prst="round2Diag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родители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cxnSp>
        <p:nvCxnSpPr>
          <p:cNvPr id="109" name="Прямая со стрелкой 108"/>
          <p:cNvCxnSpPr>
            <a:stCxn id="104" idx="3"/>
            <a:endCxn id="105" idx="1"/>
          </p:cNvCxnSpPr>
          <p:nvPr/>
        </p:nvCxnSpPr>
        <p:spPr>
          <a:xfrm rot="5400000" flipH="1" flipV="1">
            <a:off x="4572000" y="596504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stCxn id="105" idx="3"/>
          </p:cNvCxnSpPr>
          <p:nvPr/>
        </p:nvCxnSpPr>
        <p:spPr>
          <a:xfrm rot="16200000" flipV="1">
            <a:off x="4518422" y="5268528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4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142852"/>
            <a:ext cx="8501122" cy="428628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«Структура и органы управления»</a:t>
            </a:r>
            <a:endParaRPr lang="ru-RU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785795"/>
            <a:ext cx="87154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учреждение дополнительного образования «Центр внешкольной работы г.Буинска РТ»  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 </a:t>
            </a:r>
            <a:r>
              <a:rPr lang="ru-RU" sz="1400" dirty="0" smtClean="0"/>
              <a:t>Директор – </a:t>
            </a:r>
            <a:r>
              <a:rPr lang="ru-RU" sz="1400" dirty="0" err="1" smtClean="0"/>
              <a:t>Газизова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Диляра</a:t>
            </a:r>
            <a:r>
              <a:rPr lang="ru-RU" sz="1400" dirty="0" smtClean="0"/>
              <a:t> </a:t>
            </a:r>
            <a:r>
              <a:rPr lang="ru-RU" sz="1400" dirty="0" err="1" smtClean="0"/>
              <a:t>Минисламовна</a:t>
            </a:r>
            <a:endParaRPr lang="ru-RU" sz="1400" dirty="0" smtClean="0"/>
          </a:p>
          <a:p>
            <a:endParaRPr lang="ru-RU" sz="800" dirty="0" smtClean="0"/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 Заместитель директора по УВР – </a:t>
            </a:r>
            <a:r>
              <a:rPr lang="ru-RU" sz="1400" dirty="0" err="1" smtClean="0"/>
              <a:t>Шагалиева</a:t>
            </a:r>
            <a:r>
              <a:rPr lang="ru-RU" sz="1400" dirty="0" smtClean="0"/>
              <a:t> Эльвира </a:t>
            </a:r>
            <a:r>
              <a:rPr lang="ru-RU" sz="1400" dirty="0" err="1" smtClean="0"/>
              <a:t>Радиковна</a:t>
            </a:r>
            <a:endParaRPr lang="ru-RU" sz="1400" dirty="0" smtClean="0"/>
          </a:p>
          <a:p>
            <a:endParaRPr lang="ru-RU" sz="800" dirty="0" smtClean="0"/>
          </a:p>
          <a:p>
            <a:r>
              <a:rPr lang="ru-RU" sz="1400" dirty="0" smtClean="0"/>
              <a:t>Адрес: РТ, г.Буинск ул.Ленина, д. 44 А</a:t>
            </a:r>
          </a:p>
          <a:p>
            <a:r>
              <a:rPr lang="ru-RU" sz="1400" dirty="0" smtClean="0"/>
              <a:t>Телефон: 8 843 74 3 17 09</a:t>
            </a:r>
          </a:p>
          <a:p>
            <a:r>
              <a:rPr lang="ru-RU" sz="1400" dirty="0" err="1" smtClean="0"/>
              <a:t>Эл.адрес</a:t>
            </a:r>
            <a:r>
              <a:rPr lang="ru-RU" sz="1400" dirty="0" smtClean="0"/>
              <a:t>: </a:t>
            </a:r>
            <a:r>
              <a:rPr lang="en-US" sz="1400" dirty="0" err="1" smtClean="0">
                <a:hlinkClick r:id="rId2"/>
              </a:rPr>
              <a:t>tswr</a:t>
            </a:r>
            <a:r>
              <a:rPr lang="ru-RU" sz="1400" dirty="0" smtClean="0">
                <a:hlinkClick r:id="rId2"/>
              </a:rPr>
              <a:t>2013@</a:t>
            </a:r>
            <a:r>
              <a:rPr lang="en-US" sz="1400" dirty="0" err="1" smtClean="0">
                <a:hlinkClick r:id="rId2"/>
              </a:rPr>
              <a:t>yandex</a:t>
            </a:r>
            <a:r>
              <a:rPr lang="ru-RU" sz="1400" dirty="0" smtClean="0">
                <a:hlinkClick r:id="rId2"/>
              </a:rPr>
              <a:t>.</a:t>
            </a:r>
            <a:r>
              <a:rPr lang="en-US" sz="1400" dirty="0" err="1" smtClean="0">
                <a:hlinkClick r:id="rId2"/>
              </a:rPr>
              <a:t>ru</a:t>
            </a:r>
            <a:r>
              <a:rPr lang="ru-RU" sz="1400" dirty="0" smtClean="0"/>
              <a:t>   </a:t>
            </a:r>
            <a:r>
              <a:rPr lang="en-US" sz="1400" dirty="0" err="1" smtClean="0">
                <a:hlinkClick r:id="rId3"/>
              </a:rPr>
              <a:t>mbudotsvr</a:t>
            </a:r>
            <a:r>
              <a:rPr lang="ru-RU" sz="1400" dirty="0" smtClean="0">
                <a:hlinkClick r:id="rId3"/>
              </a:rPr>
              <a:t>2015@</a:t>
            </a:r>
            <a:r>
              <a:rPr lang="en-US" sz="1400" dirty="0" smtClean="0">
                <a:hlinkClick r:id="rId3"/>
              </a:rPr>
              <a:t>mail</a:t>
            </a:r>
            <a:r>
              <a:rPr lang="ru-RU" sz="1400" dirty="0" smtClean="0">
                <a:hlinkClick r:id="rId3"/>
              </a:rPr>
              <a:t>.</a:t>
            </a:r>
            <a:r>
              <a:rPr lang="en-US" sz="1400" dirty="0" err="1" smtClean="0">
                <a:hlinkClick r:id="rId3"/>
              </a:rPr>
              <a:t>ru</a:t>
            </a:r>
            <a:r>
              <a:rPr lang="ru-RU" sz="1400" dirty="0" smtClean="0"/>
              <a:t> </a:t>
            </a:r>
          </a:p>
          <a:p>
            <a:r>
              <a:rPr lang="ru-RU" sz="1400" b="1" dirty="0" smtClean="0"/>
              <a:t>Сайт:</a:t>
            </a:r>
            <a:r>
              <a:rPr lang="ru-RU" sz="1400" dirty="0" smtClean="0"/>
              <a:t> https://edu.tatar.ru/buinsk/page735.htm</a:t>
            </a:r>
          </a:p>
          <a:p>
            <a:endParaRPr lang="ru-RU" sz="1400" dirty="0" smtClean="0"/>
          </a:p>
          <a:p>
            <a:r>
              <a:rPr lang="ru-RU" sz="1400" b="1" dirty="0" smtClean="0"/>
              <a:t>МБУДО «ЦВР г. Буинска РТ»включает 2 отдела: </a:t>
            </a:r>
          </a:p>
          <a:p>
            <a:pPr lvl="0">
              <a:buFont typeface="Wingdings" pitchFamily="2" charset="2"/>
              <a:buChar char="Ø"/>
            </a:pPr>
            <a:r>
              <a:rPr lang="ru-RU" sz="1400" b="1" dirty="0" smtClean="0"/>
              <a:t>  отдел </a:t>
            </a:r>
            <a:r>
              <a:rPr lang="ru-RU" sz="1400" b="1" dirty="0" smtClean="0"/>
              <a:t>социально-гуманитарного направления:</a:t>
            </a:r>
            <a:endParaRPr lang="ru-RU" sz="1400" b="1" dirty="0" smtClean="0"/>
          </a:p>
          <a:p>
            <a:pPr lvl="0"/>
            <a:r>
              <a:rPr lang="ru-RU" sz="1400" dirty="0" smtClean="0"/>
              <a:t>    - заведующая отделом– Семёнова Оксана </a:t>
            </a:r>
            <a:r>
              <a:rPr lang="ru-RU" sz="1400" dirty="0" smtClean="0"/>
              <a:t>Дмитриевна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b="1" dirty="0"/>
              <a:t> отдел </a:t>
            </a:r>
            <a:r>
              <a:rPr lang="ru-RU" sz="1400" b="1" dirty="0" smtClean="0"/>
              <a:t>по художественному направлению:</a:t>
            </a:r>
            <a:endParaRPr lang="ru-RU" sz="1400" dirty="0" smtClean="0"/>
          </a:p>
          <a:p>
            <a:r>
              <a:rPr lang="ru-RU" sz="1400" dirty="0" smtClean="0"/>
              <a:t>    -заведующая </a:t>
            </a:r>
            <a:r>
              <a:rPr lang="ru-RU" sz="1400" dirty="0" smtClean="0"/>
              <a:t>отделом – </a:t>
            </a:r>
            <a:r>
              <a:rPr lang="ru-RU" sz="1400" dirty="0" err="1" smtClean="0"/>
              <a:t>Ягафарова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Гелгена</a:t>
            </a:r>
            <a:r>
              <a:rPr lang="ru-RU" sz="1400" dirty="0" smtClean="0"/>
              <a:t> </a:t>
            </a:r>
            <a:r>
              <a:rPr lang="ru-RU" sz="1400" dirty="0" err="1" smtClean="0"/>
              <a:t>Равильевна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   -методист по работе с ДОО, и </a:t>
            </a:r>
            <a:r>
              <a:rPr lang="ru-RU" sz="1400" dirty="0" smtClean="0"/>
              <a:t>платными услугами – </a:t>
            </a:r>
            <a:r>
              <a:rPr lang="ru-RU" sz="1400" dirty="0" err="1" smtClean="0"/>
              <a:t>Юманова</a:t>
            </a:r>
            <a:r>
              <a:rPr lang="ru-RU" sz="1400" dirty="0" smtClean="0"/>
              <a:t> Елена </a:t>
            </a:r>
            <a:r>
              <a:rPr lang="ru-RU" sz="1400" dirty="0" err="1" smtClean="0"/>
              <a:t>Рубиновна</a:t>
            </a:r>
            <a:r>
              <a:rPr lang="ru-RU" sz="1400" dirty="0" smtClean="0"/>
              <a:t>;</a:t>
            </a:r>
            <a:endParaRPr lang="ru-RU" sz="1400" dirty="0" smtClean="0"/>
          </a:p>
          <a:p>
            <a:r>
              <a:rPr lang="ru-RU" sz="1400" dirty="0" smtClean="0"/>
              <a:t>    - методист технического направления</a:t>
            </a:r>
            <a:r>
              <a:rPr lang="ru-RU" sz="1400" dirty="0"/>
              <a:t> </a:t>
            </a:r>
            <a:r>
              <a:rPr lang="ru-RU" sz="1400" dirty="0" smtClean="0"/>
              <a:t>– </a:t>
            </a:r>
            <a:r>
              <a:rPr lang="ru-RU" sz="1400" dirty="0" err="1" smtClean="0"/>
              <a:t>Гибадрахманова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Гузалия</a:t>
            </a:r>
            <a:r>
              <a:rPr lang="ru-RU" sz="1400" dirty="0" smtClean="0"/>
              <a:t> </a:t>
            </a:r>
            <a:r>
              <a:rPr lang="ru-RU" sz="1400" dirty="0" err="1" smtClean="0"/>
              <a:t>Шамиловна</a:t>
            </a:r>
            <a:endParaRPr lang="ru-RU" sz="1400" dirty="0" smtClean="0"/>
          </a:p>
          <a:p>
            <a:r>
              <a:rPr lang="ru-RU" sz="1400" dirty="0" smtClean="0"/>
              <a:t>   - методист </a:t>
            </a:r>
            <a:r>
              <a:rPr lang="ru-RU" sz="1400" dirty="0" smtClean="0"/>
              <a:t>туристско-краеведческого направления и </a:t>
            </a:r>
            <a:r>
              <a:rPr lang="ru-RU" sz="1400" dirty="0" smtClean="0"/>
              <a:t>«Юнармейское 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      движение» –  </a:t>
            </a:r>
            <a:r>
              <a:rPr lang="ru-RU" sz="1400" dirty="0" err="1" smtClean="0"/>
              <a:t>Мезитова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Мянсуровна</a:t>
            </a:r>
            <a:endParaRPr lang="ru-RU" sz="1400" dirty="0" smtClean="0"/>
          </a:p>
          <a:p>
            <a:r>
              <a:rPr lang="ru-RU" sz="1400" dirty="0" smtClean="0"/>
              <a:t>    - методист по </a:t>
            </a:r>
            <a:r>
              <a:rPr lang="ru-RU" sz="1400" dirty="0" smtClean="0"/>
              <a:t>физкультурно-спортивному направлению </a:t>
            </a:r>
            <a:r>
              <a:rPr lang="ru-RU" sz="1400" dirty="0" smtClean="0"/>
              <a:t>–</a:t>
            </a:r>
            <a:r>
              <a:rPr lang="ru-RU" sz="1400" dirty="0" err="1" smtClean="0"/>
              <a:t>Хамиева</a:t>
            </a:r>
            <a:r>
              <a:rPr lang="ru-RU" sz="1400" dirty="0" smtClean="0"/>
              <a:t> </a:t>
            </a:r>
            <a:r>
              <a:rPr lang="ru-RU" sz="1400" dirty="0" err="1" smtClean="0"/>
              <a:t>Алсу</a:t>
            </a:r>
            <a:r>
              <a:rPr lang="ru-RU" sz="1400" dirty="0" smtClean="0"/>
              <a:t> </a:t>
            </a:r>
            <a:r>
              <a:rPr lang="ru-RU" sz="1400" dirty="0" err="1" smtClean="0"/>
              <a:t>Искандеровна</a:t>
            </a:r>
            <a:endParaRPr lang="ru-RU" sz="1400" dirty="0" smtClean="0"/>
          </a:p>
          <a:p>
            <a:r>
              <a:rPr lang="ru-RU" sz="1400" dirty="0"/>
              <a:t> </a:t>
            </a:r>
            <a:r>
              <a:rPr lang="ru-RU" sz="1400" dirty="0" smtClean="0"/>
              <a:t>  </a:t>
            </a:r>
            <a:r>
              <a:rPr lang="ru-RU" sz="1400" dirty="0" smtClean="0"/>
              <a:t> </a:t>
            </a:r>
            <a:r>
              <a:rPr lang="ru-RU" sz="1400" dirty="0" smtClean="0"/>
              <a:t>- </a:t>
            </a:r>
            <a:r>
              <a:rPr lang="ru-RU" sz="1400" dirty="0" smtClean="0"/>
              <a:t>методист по электронному образованию– </a:t>
            </a:r>
            <a:r>
              <a:rPr lang="ru-RU" sz="1400" dirty="0" err="1" smtClean="0"/>
              <a:t>Биктагирова</a:t>
            </a:r>
            <a:r>
              <a:rPr lang="ru-RU" sz="1400" dirty="0" smtClean="0"/>
              <a:t> Олеся </a:t>
            </a:r>
            <a:r>
              <a:rPr lang="ru-RU" sz="1400" dirty="0" err="1" smtClean="0"/>
              <a:t>Наиловна</a:t>
            </a:r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416</TotalTime>
  <Words>86</Words>
  <Application>Microsoft Office PowerPoint</Application>
  <PresentationFormat>Экран (4:3)</PresentationFormat>
  <Paragraphs>38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29</cp:revision>
  <dcterms:created xsi:type="dcterms:W3CDTF">2014-10-01T17:25:59Z</dcterms:created>
  <dcterms:modified xsi:type="dcterms:W3CDTF">2023-03-15T10:14:14Z</dcterms:modified>
</cp:coreProperties>
</file>